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60" r:id="rId4"/>
    <p:sldId id="348" r:id="rId5"/>
    <p:sldId id="359" r:id="rId6"/>
    <p:sldId id="364" r:id="rId7"/>
    <p:sldId id="354" r:id="rId8"/>
    <p:sldId id="360" r:id="rId9"/>
    <p:sldId id="358" r:id="rId10"/>
    <p:sldId id="362" r:id="rId11"/>
    <p:sldId id="363" r:id="rId12"/>
    <p:sldId id="271" r:id="rId13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9" autoAdjust="0"/>
    <p:restoredTop sz="84830" autoAdjust="0"/>
  </p:normalViewPr>
  <p:slideViewPr>
    <p:cSldViewPr showGuides="1">
      <p:cViewPr varScale="1">
        <p:scale>
          <a:sx n="93" d="100"/>
          <a:sy n="93" d="100"/>
        </p:scale>
        <p:origin x="996" y="96"/>
      </p:cViewPr>
      <p:guideLst>
        <p:guide orient="horz" pos="2832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63CAC-7A86-BB00-0AAF-1EE455FA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5A3A4F-67DA-8B45-B1EB-5382D9F46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022CD43-2793-3EB8-9E36-61B6A75D7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AE194D-0245-078B-B1BB-019DFE718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-SAD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：删除自增强扩散模块，这意味着在整个框架中不使用多模态信息，只使用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：采用早期融合策略，模态嵌入直接集成到检索增强扩散模块的输入中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：后期融合，在预测阶段结合模态嵌入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：将模态直接合并到检索增强扩散模块的条件中来执行条件融合，然后使用该条件来指导去噪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：保留了自增强扩散模块，但用跨通道注意机制取代对比学习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64996" y="1519251"/>
            <a:ext cx="12371934" cy="1161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Unleashing the Potential of Neighbors: Diffusion-based Latent</a:t>
            </a: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Neighbor Generation for Session-based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 2026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4100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a-DK" altLang="zh-CN" sz="1600" dirty="0"/>
              <a:t>https://github.com/yuhanyangyang/DiffSBR/releases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14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7" name="图片 26" descr="文本&#10;&#10;AI 生成的内容可能不正确。">
            <a:extLst>
              <a:ext uri="{FF2B5EF4-FFF2-40B4-BE49-F238E27FC236}">
                <a16:creationId xmlns:a16="http://schemas.microsoft.com/office/drawing/2014/main" id="{6030F042-46B7-45EC-4FB6-CEF67963F0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5755" y="2564587"/>
            <a:ext cx="9810223" cy="2727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7074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29338" y="208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图表, 条形图&#10;&#10;AI 生成的内容可能不正确。">
            <a:extLst>
              <a:ext uri="{FF2B5EF4-FFF2-40B4-BE49-F238E27FC236}">
                <a16:creationId xmlns:a16="http://schemas.microsoft.com/office/drawing/2014/main" id="{9E08DE6C-3EC3-CF97-220B-8DCBF53E07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622424"/>
            <a:ext cx="6553200" cy="2776356"/>
          </a:xfrm>
          <a:prstGeom prst="rect">
            <a:avLst/>
          </a:prstGeom>
        </p:spPr>
      </p:pic>
      <p:pic>
        <p:nvPicPr>
          <p:cNvPr id="22" name="图片 21" descr="图表, 雷达图&#10;&#10;AI 生成的内容可能不正确。">
            <a:extLst>
              <a:ext uri="{FF2B5EF4-FFF2-40B4-BE49-F238E27FC236}">
                <a16:creationId xmlns:a16="http://schemas.microsoft.com/office/drawing/2014/main" id="{7A0CD574-75C2-1B4C-6AAD-351F87CB5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6999" y="3398196"/>
            <a:ext cx="6442805" cy="34577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7074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29338" y="208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图表, 折线图&#10;&#10;AI 生成的内容可能不正确。">
            <a:extLst>
              <a:ext uri="{FF2B5EF4-FFF2-40B4-BE49-F238E27FC236}">
                <a16:creationId xmlns:a16="http://schemas.microsoft.com/office/drawing/2014/main" id="{1A036880-4936-598B-283F-14C6E3434E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660078"/>
            <a:ext cx="6732976" cy="2577467"/>
          </a:xfrm>
          <a:prstGeom prst="rect">
            <a:avLst/>
          </a:prstGeom>
        </p:spPr>
      </p:pic>
      <p:pic>
        <p:nvPicPr>
          <p:cNvPr id="21" name="图片 20" descr="图表, 折线图&#10;&#10;AI 生成的内容可能不正确。">
            <a:extLst>
              <a:ext uri="{FF2B5EF4-FFF2-40B4-BE49-F238E27FC236}">
                <a16:creationId xmlns:a16="http://schemas.microsoft.com/office/drawing/2014/main" id="{A6BB43AA-A1DC-7E0C-6763-957B1DCF2F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3370" y="3347303"/>
            <a:ext cx="5797546" cy="35077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133600" y="1682830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43962" y="2945217"/>
            <a:ext cx="666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1)Existing methods typically rely on observed session data, neglecting latent neighbors - not directly observed but potentially relevant within the interest space.</a:t>
            </a:r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16B8999-D8EE-A6B5-62A1-DB06653F87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0" y="1479544"/>
            <a:ext cx="5139288" cy="4845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日程表&#10;&#10;AI 生成的内容可能不正确。">
            <a:extLst>
              <a:ext uri="{FF2B5EF4-FFF2-40B4-BE49-F238E27FC236}">
                <a16:creationId xmlns:a16="http://schemas.microsoft.com/office/drawing/2014/main" id="{0DBDB0B9-8C46-405C-F27B-0FDCFB2F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1108298"/>
            <a:ext cx="9562873" cy="5749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图片包含 图示&#10;&#10;AI 生成的内容可能不正确。">
            <a:extLst>
              <a:ext uri="{FF2B5EF4-FFF2-40B4-BE49-F238E27FC236}">
                <a16:creationId xmlns:a16="http://schemas.microsoft.com/office/drawing/2014/main" id="{22A95B81-0EBC-FF58-CE43-394F4649FC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650346"/>
            <a:ext cx="3326316" cy="3350133"/>
          </a:xfrm>
          <a:prstGeom prst="rect">
            <a:avLst/>
          </a:prstGeom>
        </p:spPr>
      </p:pic>
      <p:pic>
        <p:nvPicPr>
          <p:cNvPr id="22" name="图片 21" descr="图片包含 文本&#10;&#10;AI 生成的内容可能不正确。">
            <a:extLst>
              <a:ext uri="{FF2B5EF4-FFF2-40B4-BE49-F238E27FC236}">
                <a16:creationId xmlns:a16="http://schemas.microsoft.com/office/drawing/2014/main" id="{7A3C22EE-5F7C-7927-2DED-EC1549A5D6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1143000"/>
            <a:ext cx="4799084" cy="89285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47E20EC-AE7E-FCB2-5E69-44A917F04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1600" y="2335957"/>
            <a:ext cx="5685714" cy="619048"/>
          </a:xfrm>
          <a:prstGeom prst="rect">
            <a:avLst/>
          </a:prstGeom>
        </p:spPr>
      </p:pic>
      <p:pic>
        <p:nvPicPr>
          <p:cNvPr id="28" name="图片 27" descr="手机屏幕截图&#10;&#10;AI 生成的内容可能不正确。">
            <a:extLst>
              <a:ext uri="{FF2B5EF4-FFF2-40B4-BE49-F238E27FC236}">
                <a16:creationId xmlns:a16="http://schemas.microsoft.com/office/drawing/2014/main" id="{3D982FFD-71EA-C30E-07A8-F3330CFDFB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600" y="3039446"/>
            <a:ext cx="4885714" cy="94285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8C825C5-F864-6BB9-72F9-E8920481B7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600" y="4066745"/>
            <a:ext cx="5247619" cy="628571"/>
          </a:xfrm>
          <a:prstGeom prst="rect">
            <a:avLst/>
          </a:prstGeom>
        </p:spPr>
      </p:pic>
      <p:pic>
        <p:nvPicPr>
          <p:cNvPr id="34" name="图片 33" descr="图片包含 背景图案&#10;&#10;AI 生成的内容可能不正确。">
            <a:extLst>
              <a:ext uri="{FF2B5EF4-FFF2-40B4-BE49-F238E27FC236}">
                <a16:creationId xmlns:a16="http://schemas.microsoft.com/office/drawing/2014/main" id="{D20552BA-180E-7432-DDBB-9DC88E8392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1600" y="4721256"/>
            <a:ext cx="4714286" cy="847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4" descr="已上传的图片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BD0BB19-CE6A-1D8D-F45D-315EF5484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169" y="718292"/>
            <a:ext cx="4831831" cy="475263"/>
          </a:xfrm>
          <a:prstGeom prst="rect">
            <a:avLst/>
          </a:prstGeom>
        </p:spPr>
      </p:pic>
      <p:pic>
        <p:nvPicPr>
          <p:cNvPr id="27" name="图片 26" descr="图片包含 文本&#10;&#10;AI 生成的内容可能不正确。">
            <a:extLst>
              <a:ext uri="{FF2B5EF4-FFF2-40B4-BE49-F238E27FC236}">
                <a16:creationId xmlns:a16="http://schemas.microsoft.com/office/drawing/2014/main" id="{F729AD81-618F-86E2-0D57-A67490B2E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0454" y="1266793"/>
            <a:ext cx="4817546" cy="93824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FD9BC33-ACCF-A30C-B1BE-E6CE481B31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0454" y="2334255"/>
            <a:ext cx="5643083" cy="5911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4841AD3-E00F-ADAB-8304-FF2D4BAF7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6169" y="3013049"/>
            <a:ext cx="4831831" cy="49137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0DECCA8-73CB-1A15-D1BD-C62B48300E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2286" y="3599545"/>
            <a:ext cx="4504714" cy="43905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1E3C2E6-1838-866D-3AE8-5964F37863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0454" y="4128921"/>
            <a:ext cx="6236077" cy="44602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42AB722-DE6F-405D-DD3F-8AD4E8AAA5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7791" y="4593458"/>
            <a:ext cx="5655746" cy="67738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3A386A3-6185-8685-B098-55A9CB978A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9466" y="5340589"/>
            <a:ext cx="5604071" cy="70968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A925C1-C6DD-EA51-CF54-E01222C5DB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95951" y="6104414"/>
            <a:ext cx="4088046" cy="65037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282BCF9-581A-A9CD-286B-36B24CBFE4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18" y="2374699"/>
            <a:ext cx="5595404" cy="24134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4EE6-97F2-4B8B-AE6E-2F493415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694DF38-8374-981F-CE43-E312324D971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C45F371-331B-ADA5-9BCE-9972233B59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BB74047-C5E8-C96C-6D85-D0B500A46C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9B8AB62-C8D4-FD66-9E13-ABA90BF6B58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85A8CB4-5530-A1BB-5976-C00DD8BEC0E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25273DE-8985-CFBB-73E0-97CC95C9A9D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1D0425F-CA33-1E48-78B6-FD742E94D9F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FE1D853-17C7-BC01-515F-F7F43FAC614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725F4CA-0408-B544-84B3-34EFBAC7FD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FC19C2E-C13B-4EE0-16FF-C0EE771B550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42DF71C-C583-1A0B-08AC-0F01555CFA9A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AAD4CAEC-F3FC-9564-3EFE-D761893DC39D}"/>
              </a:ext>
            </a:extLst>
          </p:cNvPr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0E5AACF-460C-D70B-4E7B-AFDD3C1FE0D2}"/>
                </a:ext>
              </a:extLst>
            </p:cNvPr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D7378E7-37B0-21F0-79DE-B3DD87F2D26A}"/>
                </a:ext>
              </a:extLst>
            </p:cNvPr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FF0D6FD-E1F5-C420-838A-42AE2E21E716}"/>
              </a:ext>
            </a:extLst>
          </p:cNvPr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0156DE15-2E14-510D-32F5-69A841F841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8AC96494-C0A9-8CB5-C5A7-6208345FA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72C6620-5D22-9308-4131-B3B857AAF1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77" y="928545"/>
            <a:ext cx="5160425" cy="18146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A240359-C9F6-56D7-EAD8-8888DAF6CA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792" y="855426"/>
            <a:ext cx="6265251" cy="6990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6E1DE55-3F63-567E-2816-AC4E04C63D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6792" y="1692533"/>
            <a:ext cx="5896175" cy="114205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CE4B63-A66C-09FB-AFA1-BF4AC50A10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209" y="3112308"/>
            <a:ext cx="3619200" cy="36192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B3658BB-62CC-FF1E-2630-F00EBEE188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6792" y="3429000"/>
            <a:ext cx="5057143" cy="4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1976122-BE83-F081-03AA-BCAC12DA2E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6793" y="3957081"/>
            <a:ext cx="4389208" cy="49689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34B9E48-F66C-B500-0B09-4E57174B40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6792" y="4582054"/>
            <a:ext cx="6307768" cy="81332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2D568BF-C4E2-182D-9081-C6F7E8385F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6792" y="5540640"/>
            <a:ext cx="5419048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表格&#10;&#10;AI 生成的内容可能不正确。">
            <a:extLst>
              <a:ext uri="{FF2B5EF4-FFF2-40B4-BE49-F238E27FC236}">
                <a16:creationId xmlns:a16="http://schemas.microsoft.com/office/drawing/2014/main" id="{CFA7ECFD-6564-AA16-E202-3D7076A7B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428" y="2271857"/>
            <a:ext cx="7457143" cy="2314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手机屏幕截图&#10;&#10;AI 生成的内容可能不正确。">
            <a:extLst>
              <a:ext uri="{FF2B5EF4-FFF2-40B4-BE49-F238E27FC236}">
                <a16:creationId xmlns:a16="http://schemas.microsoft.com/office/drawing/2014/main" id="{02F58375-0126-A280-0134-73ED12A29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73543"/>
            <a:ext cx="12192000" cy="45573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图表, 条形图&#10;&#10;AI 生成的内容可能不正确。">
            <a:extLst>
              <a:ext uri="{FF2B5EF4-FFF2-40B4-BE49-F238E27FC236}">
                <a16:creationId xmlns:a16="http://schemas.microsoft.com/office/drawing/2014/main" id="{ACB741A9-B2BB-9808-A9A5-64745384F2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705177"/>
            <a:ext cx="6096000" cy="4772204"/>
          </a:xfrm>
          <a:prstGeom prst="rect">
            <a:avLst/>
          </a:prstGeom>
        </p:spPr>
      </p:pic>
      <p:pic>
        <p:nvPicPr>
          <p:cNvPr id="21" name="图片 20" descr="表格&#10;&#10;AI 生成的内容可能不正确。">
            <a:extLst>
              <a:ext uri="{FF2B5EF4-FFF2-40B4-BE49-F238E27FC236}">
                <a16:creationId xmlns:a16="http://schemas.microsoft.com/office/drawing/2014/main" id="{E0121B8E-D95F-75D0-00EA-3ADAC77C8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0577" y="2667000"/>
            <a:ext cx="6099529" cy="2667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403</Words>
  <Application>Microsoft Office PowerPoint</Application>
  <PresentationFormat>宽屏</PresentationFormat>
  <Paragraphs>121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Noto Sans Mono CJK HK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246</cp:revision>
  <dcterms:created xsi:type="dcterms:W3CDTF">2023-09-17T03:47:00Z</dcterms:created>
  <dcterms:modified xsi:type="dcterms:W3CDTF">2026-01-14T05:22:54Z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2052-12.1.0.23125</vt:lpwstr>
  </property>
</Properties>
</file>